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4AE2C-3895-6BCF-B692-E97D94ADC55A}" v="6" dt="2022-06-06T22:58:58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7"/>
    <p:restoredTop sz="94620"/>
  </p:normalViewPr>
  <p:slideViewPr>
    <p:cSldViewPr snapToGrid="0" snapToObjects="1">
      <p:cViewPr varScale="1">
        <p:scale>
          <a:sx n="49" d="100"/>
          <a:sy n="49" d="100"/>
        </p:scale>
        <p:origin x="208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7A4AE2C-3895-6BCF-B692-E97D94ADC55A}"/>
    <pc:docChg chg="modSld">
      <pc:chgData name="" userId="" providerId="" clId="Web-{67A4AE2C-3895-6BCF-B692-E97D94ADC55A}" dt="2022-06-06T22:58:24.372" v="0"/>
      <pc:docMkLst>
        <pc:docMk/>
      </pc:docMkLst>
      <pc:sldChg chg="addSp">
        <pc:chgData name="" userId="" providerId="" clId="Web-{67A4AE2C-3895-6BCF-B692-E97D94ADC55A}" dt="2022-06-06T22:58:24.372" v="0"/>
        <pc:sldMkLst>
          <pc:docMk/>
          <pc:sldMk cId="2166264927" sldId="256"/>
        </pc:sldMkLst>
        <pc:spChg chg="add">
          <ac:chgData name="" userId="" providerId="" clId="Web-{67A4AE2C-3895-6BCF-B692-E97D94ADC55A}" dt="2022-06-06T22:58:24.372" v="0"/>
          <ac:spMkLst>
            <pc:docMk/>
            <pc:sldMk cId="2166264927" sldId="256"/>
            <ac:spMk id="3" creationId="{7C4732CF-E343-D16D-656B-F831E5A8A806}"/>
          </ac:spMkLst>
        </pc:spChg>
      </pc:sldChg>
    </pc:docChg>
  </pc:docChgLst>
  <pc:docChgLst>
    <pc:chgData name="Aileen Arai" userId="S::aarai@bridgeschool.org::9de9f683-66f9-4469-bed2-563674f6bf5d" providerId="AD" clId="Web-{67A4AE2C-3895-6BCF-B692-E97D94ADC55A}"/>
    <pc:docChg chg="modSld">
      <pc:chgData name="Aileen Arai" userId="S::aarai@bridgeschool.org::9de9f683-66f9-4469-bed2-563674f6bf5d" providerId="AD" clId="Web-{67A4AE2C-3895-6BCF-B692-E97D94ADC55A}" dt="2022-06-06T22:58:58.733" v="4" actId="1076"/>
      <pc:docMkLst>
        <pc:docMk/>
      </pc:docMkLst>
      <pc:sldChg chg="modSp">
        <pc:chgData name="Aileen Arai" userId="S::aarai@bridgeschool.org::9de9f683-66f9-4469-bed2-563674f6bf5d" providerId="AD" clId="Web-{67A4AE2C-3895-6BCF-B692-E97D94ADC55A}" dt="2022-06-06T22:58:58.733" v="4" actId="1076"/>
        <pc:sldMkLst>
          <pc:docMk/>
          <pc:sldMk cId="2166264927" sldId="256"/>
        </pc:sldMkLst>
        <pc:spChg chg="mod">
          <ac:chgData name="Aileen Arai" userId="S::aarai@bridgeschool.org::9de9f683-66f9-4469-bed2-563674f6bf5d" providerId="AD" clId="Web-{67A4AE2C-3895-6BCF-B692-E97D94ADC55A}" dt="2022-06-06T22:58:58.733" v="4" actId="1076"/>
          <ac:spMkLst>
            <pc:docMk/>
            <pc:sldMk cId="2166264927" sldId="256"/>
            <ac:spMk id="3" creationId="{7C4732CF-E343-D16D-656B-F831E5A8A8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F834-5FB0-2F4F-8CEE-1B65B6CEB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F619C-3CE7-FD4F-8366-DB88383B37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D1B81-0A4C-1641-AF5A-3E9399E4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35EF8-8380-554A-BACD-8999A630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AC8D0-94BE-4D42-AC02-7CB8E11B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1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50A3-1CD3-5B42-B897-7716B8C23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42CAB-25AE-214E-B21F-2DC25BF39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F5DE8-4681-244D-BC91-E7155046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73804-089A-CF46-ABCA-FDAEFDF6A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388B5-F3B7-F24F-92D1-49065D54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9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633719-3E28-3341-AE0F-5F1F6EEB0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C1D5B-364C-8549-B207-EFD435B9C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9A6D7-BA8C-1244-A6E4-F2511E578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4F838-EBFA-B743-BA00-44E49673D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E4E34-269E-EF40-883F-839DCB75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2DD0-0C2F-1B42-885D-EFFCB1D72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78412-A7F7-B149-8ADA-81571C90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4ECD6-8072-4542-8183-8F44BF98E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65FA2-0146-5843-B624-BB1C6502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7A8D7-E605-CC4B-B44A-B6F3448A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2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23D5-0AA8-904A-9FD7-BE7B7B38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253FA-865D-0A4F-85A8-83AB24291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FC5A0-FCB0-F447-B9D8-31CD74714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F95EB-A38E-4C49-A27A-10A965DE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3E753-DFA2-DD46-8B9F-392C02AB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5172-6C09-0542-AEB0-B6090BE7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371F9-85B4-5A4E-9941-056AB1647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0291E-E4D8-344C-A829-345ABB486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EA88C-F5A0-D44D-B1C3-18305CC9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F3BFE-AEB1-D24F-A16E-33254BB65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FEF8D-D4D2-944F-986D-947103A4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3FCE3-D030-8D4D-980C-2057743CA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066D6-1A04-B246-A164-A65A89139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E3287-D4B6-734A-AB35-EEE7DC648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03AA3C-10CB-4949-8AA8-23B843152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DCF9D-A39A-1B4C-AFC7-B4FB9DA5C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1101D-FC67-8348-9D49-314FEE25C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00F79-F5A9-D842-A9FB-C451DE0E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BFB3B-E4E2-8347-927E-81C804D6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8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FE3B0-D7E0-8F49-BAA4-CBFC2B036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BC465-24D5-F547-A46D-78140910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88BC8-0633-774B-A90B-2C3458AE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F1613-E1C9-A74C-AA62-E9E02BBF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7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8B91EA-A108-8B42-BEE8-702190D3B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4B2078-38B7-C142-B9CA-87FB5D88C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E1155-F16F-2749-AEA9-F73C20BB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6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24DFE-1BCF-3F4C-B127-8D685882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8D64B-4B2F-B64C-84EB-32B639B3A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BC746-1D4B-434C-A82F-56A38FAAC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6BA2-BD48-4147-BA6A-CDF8E997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B864-7A4D-A84A-9EE4-3A38757C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345C1-CC7F-D84C-93F4-8C55927F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63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6DF0B-6BD1-324C-8FC3-24609BC5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F02007-7D6E-E743-BF1F-81D6355CE7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B01B0-4422-F747-88F4-A11188D6F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91677-332D-2645-BDA0-22307A02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F895D-366F-6644-8396-AA4C88249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6685F-4BB2-5943-B29A-9F3271D5A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413CA4-01EB-1742-8F88-CE5D1EC7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178A6-FDC9-A243-AD66-8334BC1BC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3ED8E-E1CE-3B4D-9F54-4DCFA4E90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A5D27-049A-864F-8D17-E2EFA06840D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E7F8A-A082-3142-9BEF-01C1423651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05865-C5CD-4C4D-B382-A335942C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186F-BFBE-5E49-B0A8-EB0EF2EA1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8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98A6-602D-8B4B-96A1-0D0CF027D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CVI 2-D Image Assessment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4732CF-E343-D16D-656B-F831E5A8A806}"/>
              </a:ext>
            </a:extLst>
          </p:cNvPr>
          <p:cNvSpPr txBox="1"/>
          <p:nvPr/>
        </p:nvSpPr>
        <p:spPr>
          <a:xfrm>
            <a:off x="256988" y="5949577"/>
            <a:ext cx="52533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sz="900">
                <a:latin typeface="Times New Roman"/>
                <a:ea typeface="Segoe UI"/>
                <a:cs typeface="Segoe UI"/>
              </a:rPr>
              <a:t>Roman-Lantzy, C. (2019). Cortical Visual Impairment: Advanced Principles. New York: APH Press </a:t>
            </a:r>
          </a:p>
          <a:p>
            <a:pPr rtl="0"/>
            <a:r>
              <a:rPr lang="en-US" sz="900">
                <a:latin typeface="Times New Roman"/>
                <a:ea typeface="Segoe UI"/>
                <a:cs typeface="Segoe UI"/>
              </a:rPr>
              <a:t>AAC/CVI Summer Institute. (2022). The Bridge School.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64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shoe">
            <a:extLst>
              <a:ext uri="{FF2B5EF4-FFF2-40B4-BE49-F238E27FC236}">
                <a16:creationId xmlns:a16="http://schemas.microsoft.com/office/drawing/2014/main" id="{673E1B55-A9B5-7D42-AC02-E09001F800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7114" y="667050"/>
            <a:ext cx="2689346" cy="1838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Image result for backpack">
            <a:extLst>
              <a:ext uri="{FF2B5EF4-FFF2-40B4-BE49-F238E27FC236}">
                <a16:creationId xmlns:a16="http://schemas.microsoft.com/office/drawing/2014/main" id="{B5EF9B61-8BAD-ED43-BEBC-73F7CB40FD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70806" y="3124223"/>
            <a:ext cx="1803013" cy="3066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toothbrush">
            <a:extLst>
              <a:ext uri="{FF2B5EF4-FFF2-40B4-BE49-F238E27FC236}">
                <a16:creationId xmlns:a16="http://schemas.microsoft.com/office/drawing/2014/main" id="{C2838B61-A1DF-6C4E-90E3-55C8AC60E7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425" y="913917"/>
            <a:ext cx="3315150" cy="1591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ar, Bentley, Continental, Bentley Continental Gt">
            <a:extLst>
              <a:ext uri="{FF2B5EF4-FFF2-40B4-BE49-F238E27FC236}">
                <a16:creationId xmlns:a16="http://schemas.microsoft.com/office/drawing/2014/main" id="{9E980624-B86F-0741-A83F-334D8DD2D41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3837167"/>
            <a:ext cx="3934001" cy="1897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111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lated image">
            <a:extLst>
              <a:ext uri="{FF2B5EF4-FFF2-40B4-BE49-F238E27FC236}">
                <a16:creationId xmlns:a16="http://schemas.microsoft.com/office/drawing/2014/main" id="{903B74A6-9FD1-3948-9007-05F0D9185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97699" y="1070064"/>
            <a:ext cx="3139169" cy="1696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backpack 01">
            <a:extLst>
              <a:ext uri="{FF2B5EF4-FFF2-40B4-BE49-F238E27FC236}">
                <a16:creationId xmlns:a16="http://schemas.microsoft.com/office/drawing/2014/main" id="{B263117D-D08D-B74F-9AA1-958C00910A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52825" y="3429000"/>
            <a:ext cx="2028916" cy="2714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green hatchback">
            <a:extLst>
              <a:ext uri="{FF2B5EF4-FFF2-40B4-BE49-F238E27FC236}">
                <a16:creationId xmlns:a16="http://schemas.microsoft.com/office/drawing/2014/main" id="{B8C7F0F1-51E2-4142-98FC-310F23FA99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844" y="4519756"/>
            <a:ext cx="3490833" cy="1461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oothbrush green">
            <a:extLst>
              <a:ext uri="{FF2B5EF4-FFF2-40B4-BE49-F238E27FC236}">
                <a16:creationId xmlns:a16="http://schemas.microsoft.com/office/drawing/2014/main" id="{46BE0BB3-12C6-5740-A3A0-153F9B0509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711" y="1490952"/>
            <a:ext cx="3359155" cy="14616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469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BFFA2B-41AA-4845-99AF-525D90FE5D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955" y="399914"/>
            <a:ext cx="2766650" cy="2516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381745-A573-1C4D-BA4E-13E303F51E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338" y="292943"/>
            <a:ext cx="3142117" cy="3136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oy car">
            <a:extLst>
              <a:ext uri="{FF2B5EF4-FFF2-40B4-BE49-F238E27FC236}">
                <a16:creationId xmlns:a16="http://schemas.microsoft.com/office/drawing/2014/main" id="{BABB2EC1-4D46-5749-9719-1EE4607F3E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29" y="3941877"/>
            <a:ext cx="3889501" cy="2031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802D4D-51D4-2540-B7A1-2B9C589034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093" y="4235677"/>
            <a:ext cx="4092684" cy="2031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307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6C46E3A-FB79-5B40-81A6-3CA56659BC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2954" y="658177"/>
            <a:ext cx="4406984" cy="2111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CFEF88-488F-8342-8F06-50C45ADD41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04381" y="2769326"/>
            <a:ext cx="2564130" cy="35503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8F341C-672F-0743-B972-8026C9AAFC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941" y="3751489"/>
            <a:ext cx="5087431" cy="2126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28DBDC0-C7C8-9D44-976E-BFFD255033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404" y="821225"/>
            <a:ext cx="4905809" cy="21267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133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8C8AA3-33D6-284C-951B-D88D0C414D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50" y="262209"/>
            <a:ext cx="3137263" cy="2855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1EE668-AB16-264C-BC9B-36F70AD4FA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403" y="2925804"/>
            <a:ext cx="3313974" cy="329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A91868-0156-C440-B29C-4B2935DFF3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768" y="4069253"/>
            <a:ext cx="4695569" cy="2152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F4A6DC-361D-614F-A395-05E2C5E9CA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3" y="579025"/>
            <a:ext cx="4729296" cy="2346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786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F62CDF964C4F41A308F155C4739BD6" ma:contentTypeVersion="13" ma:contentTypeDescription="Create a new document." ma:contentTypeScope="" ma:versionID="08bb191d6ef1777f26b96449dbc7df50">
  <xsd:schema xmlns:xsd="http://www.w3.org/2001/XMLSchema" xmlns:xs="http://www.w3.org/2001/XMLSchema" xmlns:p="http://schemas.microsoft.com/office/2006/metadata/properties" xmlns:ns2="5bb53185-aa1d-4df4-b64a-0558dc219dbb" xmlns:ns3="294065dd-5c79-4f27-8c15-9740319be69e" targetNamespace="http://schemas.microsoft.com/office/2006/metadata/properties" ma:root="true" ma:fieldsID="f3de252eaafaec9026569272b1a43515" ns2:_="" ns3:_="">
    <xsd:import namespace="5bb53185-aa1d-4df4-b64a-0558dc219dbb"/>
    <xsd:import namespace="294065dd-5c79-4f27-8c15-9740319be6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53185-aa1d-4df4-b64a-0558dc219d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065dd-5c79-4f27-8c15-9740319be69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AD564B-3A18-4973-AE35-DCCA537BCF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53185-aa1d-4df4-b64a-0558dc219dbb"/>
    <ds:schemaRef ds:uri="294065dd-5c79-4f27-8c15-9740319be6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E3C08E-6FFB-4396-8102-36F960648A9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C0F170-7AC5-45A7-B44F-5D5ECA80B0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CVI 2-D Image 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 2-D Image Assessment</dc:title>
  <dc:creator>Aileen Arai</dc:creator>
  <cp:lastModifiedBy>Aileen Arai</cp:lastModifiedBy>
  <cp:revision>7</cp:revision>
  <dcterms:created xsi:type="dcterms:W3CDTF">2022-06-06T20:31:23Z</dcterms:created>
  <dcterms:modified xsi:type="dcterms:W3CDTF">2022-06-06T22:59:01Z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0x01010080F62CDF964C4F41A308F155C4739BD6</vt:lpwstr>
  </property>
</Properties>
</file>